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86" y="114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1CC4E-363D-47E0-8325-77E11B25494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3107B-5EFA-4652-A73C-D88FEB005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2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3107B-5EFA-4652-A73C-D88FEB005E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0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6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2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3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3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7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1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9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69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61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9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2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Plans – FY19 funding cycle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111758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Work planned</a:t>
            </a:r>
          </a:p>
          <a:p>
            <a:r>
              <a:rPr lang="en-US" dirty="0"/>
              <a:t>Continue </a:t>
            </a:r>
            <a:r>
              <a:rPr lang="en-US" dirty="0" err="1"/>
              <a:t>EICroot</a:t>
            </a:r>
            <a:r>
              <a:rPr lang="en-US" dirty="0"/>
              <a:t> simulation work on material budget in forward region</a:t>
            </a:r>
          </a:p>
          <a:p>
            <a:r>
              <a:rPr lang="en-US" dirty="0"/>
              <a:t>Analyze low-mass GEM test beam data</a:t>
            </a:r>
          </a:p>
          <a:p>
            <a:r>
              <a:rPr lang="en-US" dirty="0"/>
              <a:t>Characterize 10x10 </a:t>
            </a:r>
            <a:r>
              <a:rPr lang="en-US" dirty="0" err="1"/>
              <a:t>uRWELL</a:t>
            </a:r>
            <a:r>
              <a:rPr lang="en-US" dirty="0"/>
              <a:t> detector with zigzag foil readout (currently on order from Rui) including X-ray scan at BNL</a:t>
            </a:r>
          </a:p>
          <a:p>
            <a:r>
              <a:rPr lang="en-US" dirty="0"/>
              <a:t>Design work for a small cylindrical </a:t>
            </a:r>
            <a:r>
              <a:rPr lang="en-US" dirty="0" err="1"/>
              <a:t>uRWELL</a:t>
            </a:r>
            <a:r>
              <a:rPr lang="en-US" dirty="0"/>
              <a:t> prototype with </a:t>
            </a:r>
            <a:r>
              <a:rPr lang="en-US" dirty="0" err="1"/>
              <a:t>UVa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</p:spTree>
    <p:extLst>
      <p:ext uri="{BB962C8B-B14F-4D97-AF65-F5344CB8AC3E}">
        <p14:creationId xmlns:p14="http://schemas.microsoft.com/office/powerpoint/2010/main" val="368129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Plans – FY19 funding cycle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/>
              <a:t>Funding requested: $73k ($41k)</a:t>
            </a:r>
          </a:p>
          <a:p>
            <a:r>
              <a:rPr lang="en-US" sz="3200" dirty="0"/>
              <a:t>Personnel $64k ($32k)</a:t>
            </a:r>
          </a:p>
          <a:p>
            <a:pPr lvl="1"/>
            <a:r>
              <a:rPr lang="en-US" dirty="0"/>
              <a:t>Plan A: Partial post-doc funding  $64k </a:t>
            </a:r>
          </a:p>
          <a:p>
            <a:pPr lvl="1"/>
            <a:r>
              <a:rPr lang="en-US" dirty="0"/>
              <a:t>Plan B: Graduate student stipend $32k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Travel $9k</a:t>
            </a:r>
          </a:p>
          <a:p>
            <a:pPr lvl="1"/>
            <a:r>
              <a:rPr lang="en-US" dirty="0"/>
              <a:t>To BNL for X-ray scan $4k </a:t>
            </a:r>
          </a:p>
          <a:p>
            <a:pPr lvl="1"/>
            <a:r>
              <a:rPr lang="en-US" dirty="0"/>
              <a:t>To Review meeting $2k</a:t>
            </a:r>
          </a:p>
          <a:p>
            <a:pPr lvl="1"/>
            <a:r>
              <a:rPr lang="en-US" dirty="0"/>
              <a:t>To conference $3k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All items </a:t>
            </a:r>
            <a:r>
              <a:rPr lang="en-US" u="sng" dirty="0"/>
              <a:t>fully loaded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</p:spTree>
    <p:extLst>
      <p:ext uri="{BB962C8B-B14F-4D97-AF65-F5344CB8AC3E}">
        <p14:creationId xmlns:p14="http://schemas.microsoft.com/office/powerpoint/2010/main" val="1090368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133</Words>
  <Application>Microsoft Office PowerPoint</Application>
  <PresentationFormat>Widescreen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FIT Plans – FY19 funding cycle</vt:lpstr>
      <vt:lpstr>FIT Plans – FY19 funding cycle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 Plans – FY19 funding cycle</dc:title>
  <dc:creator>Microsoft</dc:creator>
  <cp:lastModifiedBy>Kondo Gnanvo</cp:lastModifiedBy>
  <cp:revision>6</cp:revision>
  <dcterms:created xsi:type="dcterms:W3CDTF">2018-06-07T14:39:31Z</dcterms:created>
  <dcterms:modified xsi:type="dcterms:W3CDTF">2018-06-13T13:06:42Z</dcterms:modified>
</cp:coreProperties>
</file>